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2" autoAdjust="0"/>
    <p:restoredTop sz="94660"/>
  </p:normalViewPr>
  <p:slideViewPr>
    <p:cSldViewPr snapToGrid="0">
      <p:cViewPr>
        <p:scale>
          <a:sx n="76" d="100"/>
          <a:sy n="76" d="100"/>
        </p:scale>
        <p:origin x="459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9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2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3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26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40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4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7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27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48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0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07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8DBF-4A3A-446E-8A50-73308D7EA745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DADC9-F4E2-49A2-8387-CF9CAE51DF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8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4292" y="207469"/>
            <a:ext cx="10865224" cy="1375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NES </a:t>
            </a:r>
            <a:r>
              <a:rPr lang="ko-KR" altLang="en-US" sz="3200" dirty="0" smtClean="0"/>
              <a:t>솔루션 통합관제시스템</a:t>
            </a:r>
            <a:r>
              <a:rPr lang="en-US" altLang="ko-KR" sz="3200" dirty="0" smtClean="0"/>
              <a:t>(NESICS) </a:t>
            </a:r>
            <a:r>
              <a:rPr lang="ko-KR" altLang="en-US" sz="3200" dirty="0" smtClean="0"/>
              <a:t>스토리보드</a:t>
            </a:r>
            <a:endParaRPr lang="ko-KR" altLang="en-US" sz="3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49511" y="3340630"/>
            <a:ext cx="1254722" cy="304625"/>
          </a:xfrm>
          <a:prstGeom prst="roundRect">
            <a:avLst>
              <a:gd name="adj" fmla="val 47935"/>
            </a:avLst>
          </a:prstGeom>
          <a:solidFill>
            <a:schemeClr val="tx1">
              <a:lumMod val="65000"/>
              <a:lumOff val="35000"/>
            </a:schemeClr>
          </a:solidFill>
          <a:ln w="952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1000" b="1" dirty="0" smtClean="0">
                <a:solidFill>
                  <a:schemeClr val="bg1"/>
                </a:solidFill>
                <a:latin typeface="+mn-ea"/>
              </a:rPr>
              <a:t>Home</a:t>
            </a:r>
            <a:endParaRPr kumimoji="0"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7985632" y="348464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latin typeface="+mn-ea"/>
              </a:rPr>
              <a:t>회원가입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" name="꺾인 연결선 11"/>
          <p:cNvCxnSpPr>
            <a:stCxn id="39" idx="3"/>
            <a:endCxn id="10" idx="1"/>
          </p:cNvCxnSpPr>
          <p:nvPr/>
        </p:nvCxnSpPr>
        <p:spPr>
          <a:xfrm>
            <a:off x="5666399" y="2804552"/>
            <a:ext cx="2319233" cy="7881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9" idx="3"/>
            <a:endCxn id="14" idx="1"/>
          </p:cNvCxnSpPr>
          <p:nvPr/>
        </p:nvCxnSpPr>
        <p:spPr>
          <a:xfrm>
            <a:off x="5666399" y="2804552"/>
            <a:ext cx="2319233" cy="10738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 bwMode="auto">
          <a:xfrm>
            <a:off x="7985632" y="3770396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ID/PW</a:t>
            </a:r>
            <a:r>
              <a:rPr lang="ko-KR" altLang="en-US" sz="900" dirty="0" smtClean="0">
                <a:latin typeface="+mn-ea"/>
              </a:rPr>
              <a:t>찾기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" name="직선 연결선 18"/>
          <p:cNvCxnSpPr>
            <a:stCxn id="20" idx="2"/>
            <a:endCxn id="23" idx="0"/>
          </p:cNvCxnSpPr>
          <p:nvPr/>
        </p:nvCxnSpPr>
        <p:spPr>
          <a:xfrm>
            <a:off x="4102934" y="4837940"/>
            <a:ext cx="8346" cy="89802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513407" y="456476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en-US" altLang="ko-KR" sz="900" b="1" dirty="0" smtClean="0">
                <a:solidFill>
                  <a:schemeClr val="bg1"/>
                </a:solidFill>
                <a:latin typeface="+mn-ea"/>
              </a:rPr>
              <a:t>Device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653442" y="503111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Device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리스트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653442" y="537401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en-US" altLang="ko-KR" sz="900" dirty="0" smtClean="0">
                <a:latin typeface="+mn-ea"/>
              </a:rPr>
              <a:t>Device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등록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3653442" y="573596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상세보기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" name="꺾인 연결선 23"/>
          <p:cNvCxnSpPr>
            <a:stCxn id="8" idx="2"/>
            <a:endCxn id="20" idx="0"/>
          </p:cNvCxnSpPr>
          <p:nvPr/>
        </p:nvCxnSpPr>
        <p:spPr>
          <a:xfrm rot="5400000">
            <a:off x="4130148" y="3618041"/>
            <a:ext cx="919511" cy="97393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4487345" y="2667965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kumimoji="0" lang="en-US" altLang="ko-KR" sz="900" b="1" dirty="0" smtClean="0">
                <a:solidFill>
                  <a:schemeClr val="bg1"/>
                </a:solidFill>
                <a:latin typeface="+mn-ea"/>
              </a:rPr>
              <a:t>Login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0" name="꺾인 연결선 39"/>
          <p:cNvCxnSpPr>
            <a:stCxn id="8" idx="0"/>
            <a:endCxn id="39" idx="2"/>
          </p:cNvCxnSpPr>
          <p:nvPr/>
        </p:nvCxnSpPr>
        <p:spPr>
          <a:xfrm rot="5400000" flipH="1" flipV="1">
            <a:off x="4877127" y="3140885"/>
            <a:ext cx="399491" cy="127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8" idx="2"/>
            <a:endCxn id="43" idx="0"/>
          </p:cNvCxnSpPr>
          <p:nvPr/>
        </p:nvCxnSpPr>
        <p:spPr>
          <a:xfrm rot="16200000" flipH="1">
            <a:off x="5115015" y="3607111"/>
            <a:ext cx="919511" cy="99579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43" idx="2"/>
            <a:endCxn id="45" idx="0"/>
          </p:cNvCxnSpPr>
          <p:nvPr/>
        </p:nvCxnSpPr>
        <p:spPr>
          <a:xfrm>
            <a:off x="6072669" y="4837940"/>
            <a:ext cx="8346" cy="53607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483142" y="4564766"/>
            <a:ext cx="1179054" cy="273174"/>
          </a:xfrm>
          <a:prstGeom prst="roundRect">
            <a:avLst>
              <a:gd name="adj" fmla="val 41681"/>
            </a:avLst>
          </a:prstGeom>
          <a:solidFill>
            <a:schemeClr val="bg1">
              <a:lumMod val="6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 fontAlgn="auto">
              <a:spcBef>
                <a:spcPct val="10000"/>
              </a:spcBef>
              <a:spcAft>
                <a:spcPts val="0"/>
              </a:spcAft>
              <a:defRPr/>
            </a:pPr>
            <a:r>
              <a:rPr lang="ko-KR" altLang="en-US" sz="900" b="1" dirty="0" err="1" smtClean="0">
                <a:solidFill>
                  <a:schemeClr val="bg1"/>
                </a:solidFill>
                <a:latin typeface="+mn-ea"/>
              </a:rPr>
              <a:t>마이페이지</a:t>
            </a:r>
            <a:endParaRPr kumimoji="0"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5623177" y="503111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정보수정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5623177" y="5374018"/>
            <a:ext cx="915675" cy="2160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65000"/>
              </a:schemeClr>
            </a:solidFill>
            <a:prstDash val="solid"/>
          </a:ln>
        </p:spPr>
        <p:txBody>
          <a:bodyPr lIns="15518" tIns="15518" rIns="15518" bIns="15518" anchor="ctr"/>
          <a:lstStyle/>
          <a:p>
            <a:pPr algn="ctr">
              <a:spcBef>
                <a:spcPct val="10000"/>
              </a:spcBef>
            </a:pP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비밀번호 수정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016343" y="3261385"/>
            <a:ext cx="2511973" cy="72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 </a:t>
            </a:r>
            <a:r>
              <a:rPr lang="en-US" altLang="ko-KR" dirty="0" smtClean="0"/>
              <a:t>ID/PW</a:t>
            </a:r>
            <a:r>
              <a:rPr lang="ko-KR" altLang="en-US" dirty="0" smtClean="0"/>
              <a:t>찾기는 문의로 </a:t>
            </a:r>
            <a:r>
              <a:rPr lang="ko-KR" altLang="en-US" dirty="0" err="1" smtClean="0"/>
              <a:t>찾아야함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1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6" y="442662"/>
            <a:ext cx="5370715" cy="29921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6" y="3717755"/>
            <a:ext cx="5370715" cy="28780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" y="3609832"/>
            <a:ext cx="4445000" cy="27086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318504"/>
            <a:ext cx="5148072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현대트랜시스</a:t>
            </a:r>
            <a:r>
              <a:rPr lang="en-US" altLang="ko-KR" dirty="0" smtClean="0"/>
              <a:t>(TSHE) </a:t>
            </a:r>
            <a:r>
              <a:rPr lang="ko-KR" altLang="en-US" dirty="0" smtClean="0"/>
              <a:t>로그인 페이지 예시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49300"/>
            <a:ext cx="4787900" cy="2512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2813304"/>
            <a:ext cx="4787900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5812"/>
            <a:ext cx="734568" cy="7345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72402" y="289279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36980" y="2405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512611" y="0"/>
            <a:ext cx="3679389" cy="850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Footer </a:t>
            </a:r>
            <a:r>
              <a:rPr lang="ko-KR" altLang="en-US" smtClean="0"/>
              <a:t>문구 김대숲 생각중</a:t>
            </a:r>
            <a:r>
              <a:rPr lang="en-US" altLang="ko-KR" smtClean="0"/>
              <a:t>. </a:t>
            </a:r>
            <a:r>
              <a:rPr lang="ko-KR" altLang="en-US" smtClean="0"/>
              <a:t>로그인 페이지 외 모든 페이지 </a:t>
            </a:r>
            <a:r>
              <a:rPr lang="en-US" altLang="ko-KR" smtClean="0"/>
              <a:t>Footer </a:t>
            </a:r>
            <a:r>
              <a:rPr lang="ko-KR" altLang="en-US" smtClean="0"/>
              <a:t>집어 넣을 예정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-82550" y="255786"/>
            <a:ext cx="5148072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NESICS </a:t>
            </a:r>
            <a:r>
              <a:rPr lang="ko-KR" altLang="en-US" dirty="0" smtClean="0"/>
              <a:t>로그인 페이지 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491486" y="1092200"/>
            <a:ext cx="1997964" cy="33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이메일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91486" y="1501886"/>
            <a:ext cx="1997964" cy="33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91486" y="1934178"/>
            <a:ext cx="1997964" cy="33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7604" y="1155946"/>
            <a:ext cx="2286000" cy="1592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앤이에스솔루션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통합관제시스템</a:t>
            </a:r>
            <a:endParaRPr lang="en-US" altLang="ko-KR" dirty="0" smtClean="0"/>
          </a:p>
          <a:p>
            <a:pPr algn="ctr"/>
            <a:r>
              <a:rPr lang="en-US" altLang="ko-KR" sz="1200" dirty="0" smtClean="0">
                <a:solidFill>
                  <a:schemeClr val="accent1"/>
                </a:solidFill>
              </a:rPr>
              <a:t>NESICS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898"/>
            <a:ext cx="734568" cy="7345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91486" y="2343150"/>
            <a:ext cx="1997964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/>
              <a:t>HelpDesk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문의</a:t>
            </a:r>
            <a:r>
              <a:rPr lang="en-US" altLang="ko-KR" sz="1050" dirty="0" smtClean="0"/>
              <a:t>: 032-710-7079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48306" y="15063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36980" y="14937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512611" y="1337532"/>
            <a:ext cx="3679389" cy="850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정적페이지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430295" y="10624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144904" y="27602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512610" y="2627900"/>
            <a:ext cx="3679389" cy="850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/>
              <a:t>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로그인 버튼 클릭 가능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HelpDesk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문의는 클릭</a:t>
            </a:r>
            <a:r>
              <a:rPr lang="en-US" altLang="ko-KR" dirty="0" smtClean="0"/>
              <a:t>XXXXX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2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44825" y="6372561"/>
            <a:ext cx="5148072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현대트랜시스</a:t>
            </a:r>
            <a:r>
              <a:rPr lang="en-US" altLang="ko-KR" dirty="0" smtClean="0"/>
              <a:t>(TSHE) </a:t>
            </a:r>
            <a:r>
              <a:rPr lang="ko-KR" altLang="en-US" dirty="0" smtClean="0"/>
              <a:t>마이 페이지 예시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150" y="421799"/>
            <a:ext cx="5276088" cy="30749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150" y="3066939"/>
            <a:ext cx="5276088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2894622"/>
            <a:ext cx="734568" cy="7345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97181" y="5912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36980" y="2405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8512611" y="-1"/>
            <a:ext cx="3679389" cy="25455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 </a:t>
            </a:r>
            <a:r>
              <a:rPr lang="ko-KR" altLang="en-US" dirty="0" smtClean="0"/>
              <a:t>공사업체코드는 지정해주는 것이므로 변경 안됨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 </a:t>
            </a:r>
            <a:r>
              <a:rPr lang="ko-KR" altLang="en-US" dirty="0" smtClean="0"/>
              <a:t>나머지 담당자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전화번호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업체명은</a:t>
            </a:r>
            <a:r>
              <a:rPr lang="ko-KR" altLang="en-US" dirty="0" smtClean="0"/>
              <a:t> 변경 가능</a:t>
            </a:r>
            <a:endParaRPr lang="en-US" altLang="ko-KR" dirty="0" smtClean="0"/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사업장은 </a:t>
            </a:r>
            <a:r>
              <a:rPr lang="ko-KR" altLang="en-US" dirty="0" err="1" smtClean="0"/>
              <a:t>여러군데</a:t>
            </a:r>
            <a:r>
              <a:rPr lang="ko-KR" altLang="en-US" dirty="0" smtClean="0"/>
              <a:t> 있으므로 선택 가능</a:t>
            </a:r>
            <a:endParaRPr lang="en-US" altLang="ko-KR" dirty="0" smtClean="0"/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저장 누르면 저장과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저장완료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4008" y="20185"/>
            <a:ext cx="5148072" cy="429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NESICS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5481"/>
            <a:ext cx="5276088" cy="285708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521968" y="729784"/>
            <a:ext cx="662199" cy="203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/>
              <a:t>마이페이지</a:t>
            </a:r>
            <a:endParaRPr lang="ko-KR" altLang="en-US" sz="600" dirty="0"/>
          </a:p>
        </p:txBody>
      </p:sp>
      <p:sp>
        <p:nvSpPr>
          <p:cNvPr id="24" name="직사각형 23"/>
          <p:cNvSpPr/>
          <p:nvPr/>
        </p:nvSpPr>
        <p:spPr>
          <a:xfrm>
            <a:off x="1508445" y="9331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공사업체코드</a:t>
            </a:r>
            <a:r>
              <a:rPr lang="en-US" altLang="ko-KR" sz="600" dirty="0" smtClean="0"/>
              <a:t>(ID)</a:t>
            </a:r>
            <a:endParaRPr lang="ko-KR" altLang="en-US" sz="600" dirty="0"/>
          </a:p>
        </p:txBody>
      </p:sp>
      <p:sp>
        <p:nvSpPr>
          <p:cNvPr id="25" name="직사각형 24"/>
          <p:cNvSpPr/>
          <p:nvPr/>
        </p:nvSpPr>
        <p:spPr>
          <a:xfrm>
            <a:off x="1514047" y="10855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담당자</a:t>
            </a:r>
            <a:endParaRPr lang="ko-KR" altLang="en-US" sz="600" dirty="0"/>
          </a:p>
        </p:txBody>
      </p:sp>
      <p:sp>
        <p:nvSpPr>
          <p:cNvPr id="26" name="직사각형 25"/>
          <p:cNvSpPr/>
          <p:nvPr/>
        </p:nvSpPr>
        <p:spPr>
          <a:xfrm>
            <a:off x="1508445" y="12379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전화번호</a:t>
            </a:r>
            <a:endParaRPr lang="ko-KR" altLang="en-US" sz="600" dirty="0"/>
          </a:p>
        </p:txBody>
      </p:sp>
      <p:sp>
        <p:nvSpPr>
          <p:cNvPr id="27" name="직사각형 26"/>
          <p:cNvSpPr/>
          <p:nvPr/>
        </p:nvSpPr>
        <p:spPr>
          <a:xfrm>
            <a:off x="1508445" y="13903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이메일</a:t>
            </a:r>
            <a:endParaRPr lang="ko-KR" altLang="en-US" sz="600" dirty="0"/>
          </a:p>
        </p:txBody>
      </p:sp>
      <p:sp>
        <p:nvSpPr>
          <p:cNvPr id="28" name="직사각형 27"/>
          <p:cNvSpPr/>
          <p:nvPr/>
        </p:nvSpPr>
        <p:spPr>
          <a:xfrm>
            <a:off x="1508445" y="15427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업체명</a:t>
            </a:r>
            <a:endParaRPr lang="ko-KR" altLang="en-US" sz="600" dirty="0"/>
          </a:p>
        </p:txBody>
      </p:sp>
      <p:sp>
        <p:nvSpPr>
          <p:cNvPr id="30" name="직사각형 29"/>
          <p:cNvSpPr/>
          <p:nvPr/>
        </p:nvSpPr>
        <p:spPr>
          <a:xfrm>
            <a:off x="2301205" y="9331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01205" y="10855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301205" y="12379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301204" y="139002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301203" y="1542733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508445" y="1692653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사업장</a:t>
            </a:r>
            <a:endParaRPr lang="ko-KR" altLang="en-US" sz="600" dirty="0"/>
          </a:p>
        </p:txBody>
      </p:sp>
      <p:sp>
        <p:nvSpPr>
          <p:cNvPr id="37" name="직사각형 36"/>
          <p:cNvSpPr/>
          <p:nvPr/>
        </p:nvSpPr>
        <p:spPr>
          <a:xfrm>
            <a:off x="2301203" y="1696042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3442584" y="1741437"/>
            <a:ext cx="54788" cy="72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497372" y="1743851"/>
            <a:ext cx="55024" cy="74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491841" y="2145719"/>
            <a:ext cx="742240" cy="210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비밀번호 변경</a:t>
            </a:r>
            <a:endParaRPr lang="ko-KR" altLang="en-US" sz="600" dirty="0"/>
          </a:p>
        </p:txBody>
      </p:sp>
      <p:sp>
        <p:nvSpPr>
          <p:cNvPr id="49" name="직사각형 48"/>
          <p:cNvSpPr/>
          <p:nvPr/>
        </p:nvSpPr>
        <p:spPr>
          <a:xfrm>
            <a:off x="1509482" y="2406067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기존 비밀번호</a:t>
            </a:r>
            <a:endParaRPr lang="ko-KR" altLang="en-US" sz="600" dirty="0"/>
          </a:p>
        </p:txBody>
      </p:sp>
      <p:sp>
        <p:nvSpPr>
          <p:cNvPr id="50" name="직사각형 49"/>
          <p:cNvSpPr/>
          <p:nvPr/>
        </p:nvSpPr>
        <p:spPr>
          <a:xfrm>
            <a:off x="1515084" y="2558467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변경할 비밀번호</a:t>
            </a:r>
            <a:endParaRPr lang="ko-KR" altLang="en-US" sz="600" dirty="0"/>
          </a:p>
        </p:txBody>
      </p:sp>
      <p:sp>
        <p:nvSpPr>
          <p:cNvPr id="51" name="직사각형 50"/>
          <p:cNvSpPr/>
          <p:nvPr/>
        </p:nvSpPr>
        <p:spPr>
          <a:xfrm>
            <a:off x="1509482" y="2710867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비밀번호 확인</a:t>
            </a:r>
            <a:endParaRPr lang="ko-KR" altLang="en-US" sz="600" dirty="0"/>
          </a:p>
        </p:txBody>
      </p:sp>
      <p:sp>
        <p:nvSpPr>
          <p:cNvPr id="52" name="직사각형 51"/>
          <p:cNvSpPr/>
          <p:nvPr/>
        </p:nvSpPr>
        <p:spPr>
          <a:xfrm>
            <a:off x="1509482" y="2863267"/>
            <a:ext cx="2117182" cy="14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변경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2302242" y="2406067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302242" y="2558467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302242" y="2710867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197181" y="195659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1509482" y="1834567"/>
            <a:ext cx="2117182" cy="14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저장</a:t>
            </a:r>
            <a:endParaRPr lang="ko-KR" altLang="en-US" sz="600" dirty="0"/>
          </a:p>
        </p:txBody>
      </p:sp>
      <p:sp>
        <p:nvSpPr>
          <p:cNvPr id="67" name="직사각형 66"/>
          <p:cNvSpPr/>
          <p:nvPr/>
        </p:nvSpPr>
        <p:spPr>
          <a:xfrm>
            <a:off x="8167338" y="26786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8512611" y="2726496"/>
            <a:ext cx="3679389" cy="21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비밀번호 변경</a:t>
            </a:r>
            <a:endParaRPr lang="en-US" altLang="ko-KR" dirty="0" smtClean="0"/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기존 비밀번호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비밀번호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확인이 다르다면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비밀번호가 틀립니다</a:t>
            </a:r>
            <a:r>
              <a:rPr lang="en-US" altLang="ko-KR" dirty="0" smtClean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 smtClean="0"/>
              <a:t>변경 버튼 누르면 변경완료 </a:t>
            </a:r>
            <a:r>
              <a:rPr lang="ko-KR" altLang="en-US" dirty="0" err="1" smtClean="0"/>
              <a:t>팝업창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36850" y="421799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홈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로그아웃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  <a:ea typeface="+mn-ea"/>
              </a:rPr>
              <a:t>마이페이지</a:t>
            </a: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67558" y="361912"/>
            <a:ext cx="1331767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통합관제시스템</a:t>
            </a:r>
            <a:endParaRPr lang="ko-KR" altLang="en-US" sz="1050" dirty="0"/>
          </a:p>
        </p:txBody>
      </p:sp>
      <p:cxnSp>
        <p:nvCxnSpPr>
          <p:cNvPr id="75" name="직선 연결선 74"/>
          <p:cNvCxnSpPr/>
          <p:nvPr/>
        </p:nvCxnSpPr>
        <p:spPr>
          <a:xfrm>
            <a:off x="2000824" y="252999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2054874" y="374157"/>
            <a:ext cx="600019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Device</a:t>
            </a:r>
            <a:endParaRPr lang="ko-KR" altLang="en-US" sz="1050" dirty="0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8" y="226008"/>
            <a:ext cx="734568" cy="7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6708373" cy="462807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52" y="3835992"/>
            <a:ext cx="6696744" cy="2125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0" y="578853"/>
            <a:ext cx="6708373" cy="2021043"/>
            <a:chOff x="99752" y="915566"/>
            <a:chExt cx="6708373" cy="2021043"/>
          </a:xfrm>
        </p:grpSpPr>
        <p:sp>
          <p:nvSpPr>
            <p:cNvPr id="7" name="직사각형 6"/>
            <p:cNvSpPr/>
            <p:nvPr/>
          </p:nvSpPr>
          <p:spPr>
            <a:xfrm>
              <a:off x="99752" y="915566"/>
              <a:ext cx="6708373" cy="2021043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prstClr val="white"/>
                  </a:solidFill>
                  <a:latin typeface="+mn-ea"/>
                  <a:ea typeface="+mn-ea"/>
                </a:rPr>
                <a:t>`</a:t>
              </a:r>
              <a:endParaRPr lang="ko-KR" altLang="en-US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 flipH="1">
              <a:off x="107504" y="915566"/>
              <a:ext cx="6696744" cy="201622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갈매기형 수장 8"/>
          <p:cNvSpPr/>
          <p:nvPr/>
        </p:nvSpPr>
        <p:spPr>
          <a:xfrm>
            <a:off x="6414190" y="1326702"/>
            <a:ext cx="117594" cy="546931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갈매기형 수장 9"/>
          <p:cNvSpPr/>
          <p:nvPr/>
        </p:nvSpPr>
        <p:spPr>
          <a:xfrm flipH="1">
            <a:off x="96801" y="1326702"/>
            <a:ext cx="121688" cy="546931"/>
          </a:xfrm>
          <a:prstGeom prst="chevron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4557" y="206900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홈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로그아웃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  <a:ea typeface="+mn-ea"/>
              </a:rPr>
              <a:t>마이페이지</a:t>
            </a: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00042" y="3839754"/>
            <a:ext cx="709387" cy="229725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86757" y="4091424"/>
            <a:ext cx="3853443" cy="464647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주요 공지사항입니다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  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2025.09.03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홈페이지 오픈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2025.08.31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" y="-135909"/>
            <a:ext cx="901892" cy="90189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1565" y="108913"/>
            <a:ext cx="1331767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통합관제시스템</a:t>
            </a:r>
            <a:endParaRPr lang="ko-KR" altLang="en-US" sz="105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1974831" y="0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028881" y="121158"/>
            <a:ext cx="600019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Device</a:t>
            </a:r>
            <a:endParaRPr lang="ko-KR" altLang="en-US" sz="1050" dirty="0"/>
          </a:p>
        </p:txBody>
      </p:sp>
      <p:sp>
        <p:nvSpPr>
          <p:cNvPr id="55" name="직사각형 5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136980" y="145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512611" y="0"/>
            <a:ext cx="3679389" cy="609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</a:t>
            </a:r>
            <a:r>
              <a:rPr lang="en-US" altLang="ko-KR" dirty="0" smtClean="0"/>
              <a:t>…. </a:t>
            </a:r>
            <a:r>
              <a:rPr lang="ko-KR" altLang="en-US" dirty="0" smtClean="0"/>
              <a:t>뭐 </a:t>
            </a:r>
            <a:r>
              <a:rPr lang="ko-KR" altLang="en-US" dirty="0" err="1" smtClean="0"/>
              <a:t>넣을까여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걍</a:t>
            </a:r>
            <a:r>
              <a:rPr lang="ko-KR" altLang="en-US" dirty="0" smtClean="0"/>
              <a:t> 사진 넣을까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8136980" y="7551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8512611" y="781355"/>
            <a:ext cx="3679389" cy="21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 </a:t>
            </a:r>
            <a:r>
              <a:rPr lang="ko-KR" altLang="en-US" dirty="0" err="1" smtClean="0"/>
              <a:t>김대숲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확인후</a:t>
            </a:r>
            <a:r>
              <a:rPr lang="ko-KR" altLang="en-US" dirty="0" smtClean="0"/>
              <a:t> 공지사항 추가할 예정</a:t>
            </a:r>
            <a:endParaRPr lang="ko-KR" altLang="en-US" dirty="0"/>
          </a:p>
        </p:txBody>
      </p:sp>
      <p:pic>
        <p:nvPicPr>
          <p:cNvPr id="60" name="Picture 5">
            <a:extLst>
              <a:ext uri="{FF2B5EF4-FFF2-40B4-BE49-F238E27FC236}">
                <a16:creationId xmlns:a16="http://schemas.microsoft.com/office/drawing/2014/main" xmlns="" id="{9C99B7B4-D97C-7271-6F9D-2563F8D3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6064"/>
            <a:ext cx="6704497" cy="2848905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6603754" y="65593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63386" y="35663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913392" y="-486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8172969" y="32044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8512611" y="3268803"/>
            <a:ext cx="3679389" cy="24334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헤더는 로그인 후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이후 계속 붙어 </a:t>
            </a:r>
            <a:r>
              <a:rPr lang="ko-KR" altLang="en-US" dirty="0" err="1" smtClean="0"/>
              <a:t>있는걸루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Device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디바이스 리스트로 이동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7752" y="4640324"/>
            <a:ext cx="6696744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" y="4495066"/>
            <a:ext cx="734568" cy="7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877" y="38821"/>
            <a:ext cx="6708373" cy="336578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4557" y="206900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홈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로그아웃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  <a:ea typeface="+mn-ea"/>
              </a:rPr>
              <a:t>마이페이지</a:t>
            </a: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" y="-135909"/>
            <a:ext cx="901892" cy="90189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1565" y="108913"/>
            <a:ext cx="1331767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통합관제시스템</a:t>
            </a:r>
            <a:endParaRPr lang="ko-KR" altLang="en-US" sz="105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1974831" y="0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028881" y="121158"/>
            <a:ext cx="600019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Device</a:t>
            </a:r>
            <a:endParaRPr lang="ko-KR" altLang="en-US" sz="1050" dirty="0"/>
          </a:p>
        </p:txBody>
      </p:sp>
      <p:sp>
        <p:nvSpPr>
          <p:cNvPr id="55" name="직사각형 5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136980" y="145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512611" y="0"/>
            <a:ext cx="3679389" cy="719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등록을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등록페이지로 이동</a:t>
            </a:r>
            <a:endParaRPr lang="en-US" altLang="ko-KR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8512611" y="1439544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설치위치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설치기간 등등 체크 후 조회 클릭하면 해당 업체의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리스트 조회 가능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1937" y="3404611"/>
            <a:ext cx="6696744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" y="3257943"/>
            <a:ext cx="734568" cy="73456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331391" y="5513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646398" y="618535"/>
            <a:ext cx="738229" cy="2296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smtClean="0"/>
              <a:t>Device </a:t>
            </a:r>
            <a:r>
              <a:rPr lang="ko-KR" altLang="en-US" sz="600" dirty="0" smtClean="0"/>
              <a:t>리스트</a:t>
            </a:r>
            <a:endParaRPr lang="ko-KR" altLang="en-US" sz="600" dirty="0"/>
          </a:p>
        </p:txBody>
      </p:sp>
      <p:sp>
        <p:nvSpPr>
          <p:cNvPr id="48" name="직사각형 47"/>
          <p:cNvSpPr/>
          <p:nvPr/>
        </p:nvSpPr>
        <p:spPr>
          <a:xfrm>
            <a:off x="654083" y="1018399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설치위치</a:t>
            </a:r>
            <a:endParaRPr lang="ko-KR" altLang="en-US" sz="600" dirty="0"/>
          </a:p>
        </p:txBody>
      </p:sp>
      <p:sp>
        <p:nvSpPr>
          <p:cNvPr id="49" name="직사각형 48"/>
          <p:cNvSpPr/>
          <p:nvPr/>
        </p:nvSpPr>
        <p:spPr>
          <a:xfrm>
            <a:off x="1446841" y="1021788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2588222" y="1067183"/>
            <a:ext cx="54788" cy="72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2643010" y="1069597"/>
            <a:ext cx="55024" cy="74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625721" y="744143"/>
            <a:ext cx="490121" cy="21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등록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5835090" y="738632"/>
            <a:ext cx="482934" cy="22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/>
              <a:t>EXCEL</a:t>
            </a:r>
            <a:endParaRPr lang="ko-KR" altLang="en-US" sz="600" dirty="0"/>
          </a:p>
        </p:txBody>
      </p:sp>
      <p:sp>
        <p:nvSpPr>
          <p:cNvPr id="69" name="직사각형 68"/>
          <p:cNvSpPr/>
          <p:nvPr/>
        </p:nvSpPr>
        <p:spPr>
          <a:xfrm>
            <a:off x="8136980" y="18381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62932" y="6342581"/>
            <a:ext cx="6502760" cy="42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현대트랜시스</a:t>
            </a:r>
            <a:r>
              <a:rPr lang="en-US" altLang="ko-KR" dirty="0"/>
              <a:t> </a:t>
            </a:r>
            <a:r>
              <a:rPr lang="ko-KR" altLang="en-US" dirty="0" smtClean="0"/>
              <a:t>등록 예시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7752" y="3830629"/>
            <a:ext cx="6696744" cy="42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NESICS </a:t>
            </a:r>
            <a:r>
              <a:rPr lang="en-US" altLang="ko-KR" smtClean="0"/>
              <a:t>Device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6" y="4300190"/>
            <a:ext cx="6464091" cy="2042391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239348" y="743254"/>
            <a:ext cx="482934" cy="22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조회</a:t>
            </a:r>
            <a:endParaRPr lang="ko-KR" altLang="en-US" sz="600" dirty="0"/>
          </a:p>
        </p:txBody>
      </p:sp>
      <p:sp>
        <p:nvSpPr>
          <p:cNvPr id="60" name="직사각형 59"/>
          <p:cNvSpPr/>
          <p:nvPr/>
        </p:nvSpPr>
        <p:spPr>
          <a:xfrm>
            <a:off x="5043327" y="528628"/>
            <a:ext cx="457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3027551" y="1023325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설치기간</a:t>
            </a:r>
            <a:endParaRPr lang="ko-KR" altLang="en-US" sz="600" dirty="0"/>
          </a:p>
        </p:txBody>
      </p:sp>
      <p:sp>
        <p:nvSpPr>
          <p:cNvPr id="62" name="직사각형 61"/>
          <p:cNvSpPr/>
          <p:nvPr/>
        </p:nvSpPr>
        <p:spPr>
          <a:xfrm>
            <a:off x="3824922" y="1023324"/>
            <a:ext cx="1305879" cy="1530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" y="1507494"/>
            <a:ext cx="6599294" cy="1474456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5687608" y="51606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8136980" y="32772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➌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8512610" y="3248746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설치위치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설치기간 등을 설정 후 </a:t>
            </a:r>
            <a:r>
              <a:rPr lang="en-US" altLang="ko-KR" dirty="0" smtClean="0"/>
              <a:t>EXCEL</a:t>
            </a:r>
            <a:r>
              <a:rPr lang="ko-KR" altLang="en-US" dirty="0" smtClean="0"/>
              <a:t>을 클릭하면 해당 기간 엑셀 다운로드 가능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654083" y="1248579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엑셀 </a:t>
            </a:r>
            <a:r>
              <a:rPr lang="ko-KR" altLang="en-US" sz="600" dirty="0" err="1" smtClean="0"/>
              <a:t>시간별</a:t>
            </a:r>
            <a:endParaRPr lang="ko-KR" altLang="en-US" sz="600" dirty="0"/>
          </a:p>
        </p:txBody>
      </p:sp>
      <p:sp>
        <p:nvSpPr>
          <p:cNvPr id="72" name="직사각형 71"/>
          <p:cNvSpPr/>
          <p:nvPr/>
        </p:nvSpPr>
        <p:spPr>
          <a:xfrm>
            <a:off x="1451454" y="1248578"/>
            <a:ext cx="1305879" cy="1530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3027551" y="1242848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74" name="직사각형 73"/>
          <p:cNvSpPr/>
          <p:nvPr/>
        </p:nvSpPr>
        <p:spPr>
          <a:xfrm>
            <a:off x="3824922" y="1242847"/>
            <a:ext cx="1305879" cy="1530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2588222" y="1285314"/>
            <a:ext cx="54788" cy="72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V="1">
            <a:off x="2643010" y="1287728"/>
            <a:ext cx="55024" cy="74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479859" y="16535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➍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8136980" y="495205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➍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532545" y="5062273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센서 해당 장비 원격모니터링 및 제어 페이지로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6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877" y="38822"/>
            <a:ext cx="6708373" cy="2104650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4557" y="206900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홈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로그아웃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  <a:ea typeface="+mn-ea"/>
              </a:rPr>
              <a:t>마이페이지</a:t>
            </a: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2290" y="1342902"/>
            <a:ext cx="709387" cy="229725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9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" y="-135909"/>
            <a:ext cx="901892" cy="90189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1565" y="108913"/>
            <a:ext cx="1331767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통합관제시스템</a:t>
            </a:r>
            <a:endParaRPr lang="ko-KR" altLang="en-US" sz="105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1974831" y="0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028881" y="121158"/>
            <a:ext cx="600019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Device</a:t>
            </a:r>
            <a:endParaRPr lang="ko-KR" altLang="en-US" sz="1050" dirty="0"/>
          </a:p>
        </p:txBody>
      </p:sp>
      <p:sp>
        <p:nvSpPr>
          <p:cNvPr id="55" name="직사각형 5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136980" y="145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512611" y="0"/>
            <a:ext cx="3679389" cy="12379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장비 시리얼넘버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장비명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저장하면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저장완료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뜸</a:t>
            </a:r>
            <a:endParaRPr lang="en-US" altLang="ko-KR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8512611" y="1439544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리스트로 이동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0" y="2143472"/>
            <a:ext cx="6696744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" y="1998214"/>
            <a:ext cx="734568" cy="73456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408858" y="4908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67868" y="729784"/>
            <a:ext cx="662199" cy="203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smtClean="0"/>
              <a:t>Device </a:t>
            </a:r>
            <a:r>
              <a:rPr lang="ko-KR" altLang="en-US" sz="600" dirty="0" smtClean="0"/>
              <a:t>등록</a:t>
            </a:r>
            <a:endParaRPr lang="ko-KR" altLang="en-US" sz="600" dirty="0"/>
          </a:p>
        </p:txBody>
      </p:sp>
      <p:sp>
        <p:nvSpPr>
          <p:cNvPr id="33" name="직사각형 32"/>
          <p:cNvSpPr/>
          <p:nvPr/>
        </p:nvSpPr>
        <p:spPr>
          <a:xfrm>
            <a:off x="1508445" y="9331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장비</a:t>
            </a:r>
            <a:r>
              <a:rPr lang="en-US" altLang="ko-KR" sz="600" dirty="0" smtClean="0"/>
              <a:t>(ID)</a:t>
            </a:r>
            <a:endParaRPr lang="ko-KR" altLang="en-US" sz="600" dirty="0"/>
          </a:p>
        </p:txBody>
      </p:sp>
      <p:sp>
        <p:nvSpPr>
          <p:cNvPr id="34" name="직사각형 33"/>
          <p:cNvSpPr/>
          <p:nvPr/>
        </p:nvSpPr>
        <p:spPr>
          <a:xfrm>
            <a:off x="1514047" y="10855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모델명</a:t>
            </a:r>
            <a:endParaRPr lang="ko-KR" altLang="en-US" sz="600" dirty="0"/>
          </a:p>
        </p:txBody>
      </p:sp>
      <p:sp>
        <p:nvSpPr>
          <p:cNvPr id="35" name="직사각형 34"/>
          <p:cNvSpPr/>
          <p:nvPr/>
        </p:nvSpPr>
        <p:spPr>
          <a:xfrm>
            <a:off x="1508445" y="12379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장비명</a:t>
            </a:r>
            <a:endParaRPr lang="ko-KR" altLang="en-US" sz="600" dirty="0"/>
          </a:p>
        </p:txBody>
      </p:sp>
      <p:sp>
        <p:nvSpPr>
          <p:cNvPr id="36" name="직사각형 35"/>
          <p:cNvSpPr/>
          <p:nvPr/>
        </p:nvSpPr>
        <p:spPr>
          <a:xfrm>
            <a:off x="1508445" y="13903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설치일</a:t>
            </a:r>
            <a:endParaRPr lang="ko-KR" altLang="en-US" sz="600" dirty="0"/>
          </a:p>
        </p:txBody>
      </p:sp>
      <p:sp>
        <p:nvSpPr>
          <p:cNvPr id="37" name="직사각형 36"/>
          <p:cNvSpPr/>
          <p:nvPr/>
        </p:nvSpPr>
        <p:spPr>
          <a:xfrm>
            <a:off x="1508445" y="1542744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업체코드</a:t>
            </a:r>
            <a:endParaRPr lang="ko-KR" altLang="en-US" sz="600" dirty="0"/>
          </a:p>
        </p:txBody>
      </p:sp>
      <p:sp>
        <p:nvSpPr>
          <p:cNvPr id="38" name="직사각형 37"/>
          <p:cNvSpPr/>
          <p:nvPr/>
        </p:nvSpPr>
        <p:spPr>
          <a:xfrm>
            <a:off x="2301205" y="9331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301205" y="10855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301205" y="123794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301204" y="1390024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301203" y="1542733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08445" y="1692653"/>
            <a:ext cx="792760" cy="13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설치위치</a:t>
            </a:r>
            <a:endParaRPr lang="ko-KR" altLang="en-US" sz="600" dirty="0"/>
          </a:p>
        </p:txBody>
      </p:sp>
      <p:sp>
        <p:nvSpPr>
          <p:cNvPr id="49" name="직사각형 48"/>
          <p:cNvSpPr/>
          <p:nvPr/>
        </p:nvSpPr>
        <p:spPr>
          <a:xfrm>
            <a:off x="2301203" y="1696042"/>
            <a:ext cx="1325461" cy="139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3442584" y="1741437"/>
            <a:ext cx="54788" cy="722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3497372" y="1743851"/>
            <a:ext cx="55024" cy="74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703188" y="683692"/>
            <a:ext cx="818012" cy="19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smtClean="0"/>
              <a:t>저장</a:t>
            </a:r>
            <a:endParaRPr lang="ko-KR" altLang="en-US" sz="600" dirty="0"/>
          </a:p>
        </p:txBody>
      </p:sp>
      <p:sp>
        <p:nvSpPr>
          <p:cNvPr id="54" name="직사각형 53"/>
          <p:cNvSpPr/>
          <p:nvPr/>
        </p:nvSpPr>
        <p:spPr>
          <a:xfrm>
            <a:off x="4611238" y="678181"/>
            <a:ext cx="818012" cy="198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목록</a:t>
            </a:r>
            <a:endParaRPr lang="ko-KR" altLang="en-US" sz="600" dirty="0"/>
          </a:p>
        </p:txBody>
      </p:sp>
      <p:sp>
        <p:nvSpPr>
          <p:cNvPr id="2" name="직사각형 1"/>
          <p:cNvSpPr/>
          <p:nvPr/>
        </p:nvSpPr>
        <p:spPr>
          <a:xfrm>
            <a:off x="4414040" y="4635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8136980" y="18381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2" y="3050281"/>
            <a:ext cx="6599294" cy="3807719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62932" y="6342581"/>
            <a:ext cx="6502760" cy="42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현대트랜시스</a:t>
            </a:r>
            <a:r>
              <a:rPr lang="en-US" altLang="ko-KR" dirty="0"/>
              <a:t> </a:t>
            </a:r>
            <a:r>
              <a:rPr lang="ko-KR" altLang="en-US" dirty="0" smtClean="0"/>
              <a:t>등록 예시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0" y="2598551"/>
            <a:ext cx="6696744" cy="42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NESICS Device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2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877" y="8008"/>
            <a:ext cx="6708373" cy="590368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0"/>
            <a:ext cx="6708373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  <a:latin typeface="+mn-ea"/>
                <a:ea typeface="+mn-ea"/>
              </a:rPr>
              <a:t>`</a:t>
            </a:r>
            <a:endParaRPr lang="ko-KR" altLang="en-US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4557" y="206900"/>
            <a:ext cx="17876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홈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  <a:ea typeface="+mn-ea"/>
              </a:rPr>
              <a:t>로그아웃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  <a:ea typeface="+mn-ea"/>
              </a:rPr>
              <a:t>| </a:t>
            </a:r>
            <a:r>
              <a:rPr lang="ko-KR" altLang="en-US" sz="1050" dirty="0" err="1" smtClean="0">
                <a:solidFill>
                  <a:schemeClr val="tx1"/>
                </a:solidFill>
                <a:latin typeface="+mn-ea"/>
                <a:ea typeface="+mn-ea"/>
              </a:rPr>
              <a:t>마이페이지</a:t>
            </a:r>
            <a:endParaRPr lang="ko-KR" altLang="en-US" sz="105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7" y="-135909"/>
            <a:ext cx="901892" cy="90189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741565" y="108913"/>
            <a:ext cx="1331767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통합관제시스템</a:t>
            </a:r>
            <a:endParaRPr lang="ko-KR" altLang="en-US" sz="105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1974831" y="0"/>
            <a:ext cx="0" cy="576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2028881" y="121158"/>
            <a:ext cx="600019" cy="37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Device</a:t>
            </a:r>
            <a:endParaRPr lang="ko-KR" altLang="en-US" sz="1050" dirty="0"/>
          </a:p>
        </p:txBody>
      </p:sp>
      <p:sp>
        <p:nvSpPr>
          <p:cNvPr id="55" name="직사각형 5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136980" y="145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8512611" y="0"/>
            <a:ext cx="3679389" cy="12379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장비 시리얼넘버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장비명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저장하면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저장완료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뜸</a:t>
            </a:r>
            <a:endParaRPr lang="en-US" altLang="ko-KR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8512611" y="1439544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리스트로 이동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-3877" y="5942510"/>
            <a:ext cx="6696744" cy="42976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" y="5790110"/>
            <a:ext cx="734568" cy="73456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288195" y="16408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67868" y="729784"/>
            <a:ext cx="876796" cy="183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smtClean="0"/>
              <a:t>Device </a:t>
            </a:r>
            <a:r>
              <a:rPr lang="ko-KR" altLang="en-US" sz="600" dirty="0" smtClean="0"/>
              <a:t>상세보기</a:t>
            </a:r>
            <a:endParaRPr lang="ko-KR" altLang="en-US" sz="600" dirty="0"/>
          </a:p>
        </p:txBody>
      </p:sp>
      <p:sp>
        <p:nvSpPr>
          <p:cNvPr id="69" name="직사각형 68"/>
          <p:cNvSpPr/>
          <p:nvPr/>
        </p:nvSpPr>
        <p:spPr>
          <a:xfrm>
            <a:off x="8136980" y="18381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7752" y="6403751"/>
            <a:ext cx="6696744" cy="42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NESICS Device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21" y="2147283"/>
            <a:ext cx="980312" cy="552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677" y="2196602"/>
            <a:ext cx="876796" cy="528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5297" y="1898232"/>
            <a:ext cx="740303" cy="308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NANO BUBBLE 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1705998" y="1886026"/>
            <a:ext cx="804475" cy="310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Ozone Generator</a:t>
            </a:r>
            <a:endParaRPr lang="ko-KR" altLang="en-US" sz="1000" dirty="0"/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8207AEF3-24B3-43DB-960B-5E50BEE9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21" y="2871033"/>
            <a:ext cx="2876846" cy="2631346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336239" y="2743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452" y="1692000"/>
            <a:ext cx="2284029" cy="37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" y="247072"/>
            <a:ext cx="4222238" cy="63638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76846" y="0"/>
            <a:ext cx="4015154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136980" y="1452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➊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512611" y="0"/>
            <a:ext cx="3679389" cy="12379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장비 시리얼넘버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장비명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작성후</a:t>
            </a:r>
            <a:r>
              <a:rPr lang="ko-KR" altLang="en-US" dirty="0" smtClean="0"/>
              <a:t> 저장하면 </a:t>
            </a:r>
            <a:r>
              <a:rPr lang="ko-KR" altLang="en-US" dirty="0" err="1" smtClean="0"/>
              <a:t>팝업창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저장완료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뜸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8512611" y="1439544"/>
            <a:ext cx="3679389" cy="1487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목록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Device </a:t>
            </a:r>
            <a:r>
              <a:rPr lang="ko-KR" altLang="en-US" dirty="0" smtClean="0"/>
              <a:t>리스트로 이동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136980" y="18381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411</Words>
  <Application>Microsoft Office PowerPoint</Application>
  <PresentationFormat>와이드스크린</PresentationFormat>
  <Paragraphs>147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821094297034</dc:creator>
  <cp:lastModifiedBy>821094297034</cp:lastModifiedBy>
  <cp:revision>18</cp:revision>
  <dcterms:created xsi:type="dcterms:W3CDTF">2025-09-02T22:57:12Z</dcterms:created>
  <dcterms:modified xsi:type="dcterms:W3CDTF">2025-09-06T07:59:38Z</dcterms:modified>
</cp:coreProperties>
</file>